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76B8"/>
    <a:srgbClr val="678C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2B3F43-D8C5-46DD-BF37-E4F877D385B9}" v="6" dt="2019-02-15T12:24:24.9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97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Monte Grao" userId="b213226e-23ac-4c66-ae52-30340eaeaf3b" providerId="ADAL" clId="{B52B3F43-D8C5-46DD-BF37-E4F877D385B9}"/>
    <pc:docChg chg="undo custSel modSld">
      <pc:chgData name="Barbara Monte Grao" userId="b213226e-23ac-4c66-ae52-30340eaeaf3b" providerId="ADAL" clId="{B52B3F43-D8C5-46DD-BF37-E4F877D385B9}" dt="2019-02-15T12:24:51.365" v="242" actId="1036"/>
      <pc:docMkLst>
        <pc:docMk/>
      </pc:docMkLst>
      <pc:sldChg chg="addSp delSp modSp">
        <pc:chgData name="Barbara Monte Grao" userId="b213226e-23ac-4c66-ae52-30340eaeaf3b" providerId="ADAL" clId="{B52B3F43-D8C5-46DD-BF37-E4F877D385B9}" dt="2019-02-15T12:24:51.365" v="242" actId="1036"/>
        <pc:sldMkLst>
          <pc:docMk/>
          <pc:sldMk cId="3164784583" sldId="256"/>
        </pc:sldMkLst>
        <pc:spChg chg="mod">
          <ac:chgData name="Barbara Monte Grao" userId="b213226e-23ac-4c66-ae52-30340eaeaf3b" providerId="ADAL" clId="{B52B3F43-D8C5-46DD-BF37-E4F877D385B9}" dt="2019-02-15T12:24:51.365" v="242" actId="1036"/>
          <ac:spMkLst>
            <pc:docMk/>
            <pc:sldMk cId="3164784583" sldId="256"/>
            <ac:spMk id="8" creationId="{519AD9A1-681B-46CA-A2B4-C48B75399E22}"/>
          </ac:spMkLst>
        </pc:spChg>
        <pc:spChg chg="add mod">
          <ac:chgData name="Barbara Monte Grao" userId="b213226e-23ac-4c66-ae52-30340eaeaf3b" providerId="ADAL" clId="{B52B3F43-D8C5-46DD-BF37-E4F877D385B9}" dt="2019-02-15T12:24:51.365" v="242" actId="1036"/>
          <ac:spMkLst>
            <pc:docMk/>
            <pc:sldMk cId="3164784583" sldId="256"/>
            <ac:spMk id="14" creationId="{1273D0CF-F915-45E7-B400-222099D8ED13}"/>
          </ac:spMkLst>
        </pc:spChg>
        <pc:spChg chg="add mod">
          <ac:chgData name="Barbara Monte Grao" userId="b213226e-23ac-4c66-ae52-30340eaeaf3b" providerId="ADAL" clId="{B52B3F43-D8C5-46DD-BF37-E4F877D385B9}" dt="2019-02-15T12:24:51.365" v="242" actId="1036"/>
          <ac:spMkLst>
            <pc:docMk/>
            <pc:sldMk cId="3164784583" sldId="256"/>
            <ac:spMk id="15" creationId="{91FE61D5-9F70-4719-BEA7-E8BD56FC3E07}"/>
          </ac:spMkLst>
        </pc:spChg>
        <pc:spChg chg="add mod">
          <ac:chgData name="Barbara Monte Grao" userId="b213226e-23ac-4c66-ae52-30340eaeaf3b" providerId="ADAL" clId="{B52B3F43-D8C5-46DD-BF37-E4F877D385B9}" dt="2019-02-15T12:24:51.365" v="242" actId="1036"/>
          <ac:spMkLst>
            <pc:docMk/>
            <pc:sldMk cId="3164784583" sldId="256"/>
            <ac:spMk id="16" creationId="{B8AB373F-5E62-4C33-B382-BE5114B96CEB}"/>
          </ac:spMkLst>
        </pc:spChg>
        <pc:spChg chg="add del mod">
          <ac:chgData name="Barbara Monte Grao" userId="b213226e-23ac-4c66-ae52-30340eaeaf3b" providerId="ADAL" clId="{B52B3F43-D8C5-46DD-BF37-E4F877D385B9}" dt="2019-02-15T12:23:19.486" v="213" actId="478"/>
          <ac:spMkLst>
            <pc:docMk/>
            <pc:sldMk cId="3164784583" sldId="256"/>
            <ac:spMk id="17" creationId="{F4B60F06-E53F-46F9-9B96-2ACDCBF54DCD}"/>
          </ac:spMkLst>
        </pc:spChg>
        <pc:graphicFrameChg chg="mod modGraphic">
          <ac:chgData name="Barbara Monte Grao" userId="b213226e-23ac-4c66-ae52-30340eaeaf3b" providerId="ADAL" clId="{B52B3F43-D8C5-46DD-BF37-E4F877D385B9}" dt="2019-02-15T12:24:51.365" v="242" actId="1036"/>
          <ac:graphicFrameMkLst>
            <pc:docMk/>
            <pc:sldMk cId="3164784583" sldId="256"/>
            <ac:graphicFrameMk id="9" creationId="{105CE874-B03F-43A2-B308-16B3ACEF413F}"/>
          </ac:graphicFrameMkLst>
        </pc:graphicFrameChg>
        <pc:picChg chg="mod">
          <ac:chgData name="Barbara Monte Grao" userId="b213226e-23ac-4c66-ae52-30340eaeaf3b" providerId="ADAL" clId="{B52B3F43-D8C5-46DD-BF37-E4F877D385B9}" dt="2019-02-15T12:24:43.923" v="230" actId="1076"/>
          <ac:picMkLst>
            <pc:docMk/>
            <pc:sldMk cId="3164784583" sldId="256"/>
            <ac:picMk id="7" creationId="{90884A13-D2EF-4D95-9B44-D0F544F263AF}"/>
          </ac:picMkLst>
        </pc:picChg>
        <pc:picChg chg="add mod">
          <ac:chgData name="Barbara Monte Grao" userId="b213226e-23ac-4c66-ae52-30340eaeaf3b" providerId="ADAL" clId="{B52B3F43-D8C5-46DD-BF37-E4F877D385B9}" dt="2019-02-15T12:24:51.365" v="242" actId="1036"/>
          <ac:picMkLst>
            <pc:docMk/>
            <pc:sldMk cId="3164784583" sldId="256"/>
            <ac:picMk id="13" creationId="{99B1011C-2AEB-4BBB-AB1C-15A4F86891F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255F-F750-4A2F-80D8-44929A0B7DD5}" type="datetimeFigureOut">
              <a:rPr lang="es-ES" smtClean="0"/>
              <a:t>15/02/2019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3F96-9EE8-49E0-930A-7AEAB826ED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3552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255F-F750-4A2F-80D8-44929A0B7DD5}" type="datetimeFigureOut">
              <a:rPr lang="es-ES" smtClean="0"/>
              <a:t>15/02/2019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3F96-9EE8-49E0-930A-7AEAB826ED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351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255F-F750-4A2F-80D8-44929A0B7DD5}" type="datetimeFigureOut">
              <a:rPr lang="es-ES" smtClean="0"/>
              <a:t>15/02/2019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3F96-9EE8-49E0-930A-7AEAB826ED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827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255F-F750-4A2F-80D8-44929A0B7DD5}" type="datetimeFigureOut">
              <a:rPr lang="es-ES" smtClean="0"/>
              <a:t>15/02/2019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3F96-9EE8-49E0-930A-7AEAB826ED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444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255F-F750-4A2F-80D8-44929A0B7DD5}" type="datetimeFigureOut">
              <a:rPr lang="es-ES" smtClean="0"/>
              <a:t>15/02/2019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3F96-9EE8-49E0-930A-7AEAB826ED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56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255F-F750-4A2F-80D8-44929A0B7DD5}" type="datetimeFigureOut">
              <a:rPr lang="es-ES" smtClean="0"/>
              <a:t>15/02/2019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3F96-9EE8-49E0-930A-7AEAB826ED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787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255F-F750-4A2F-80D8-44929A0B7DD5}" type="datetimeFigureOut">
              <a:rPr lang="es-ES" smtClean="0"/>
              <a:t>15/02/2019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3F96-9EE8-49E0-930A-7AEAB826ED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34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255F-F750-4A2F-80D8-44929A0B7DD5}" type="datetimeFigureOut">
              <a:rPr lang="es-ES" smtClean="0"/>
              <a:t>15/02/2019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3F96-9EE8-49E0-930A-7AEAB826ED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3559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255F-F750-4A2F-80D8-44929A0B7DD5}" type="datetimeFigureOut">
              <a:rPr lang="es-ES" smtClean="0"/>
              <a:t>15/02/2019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3F96-9EE8-49E0-930A-7AEAB826ED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9048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255F-F750-4A2F-80D8-44929A0B7DD5}" type="datetimeFigureOut">
              <a:rPr lang="es-ES" smtClean="0"/>
              <a:t>15/02/2019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3F96-9EE8-49E0-930A-7AEAB826ED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3626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255F-F750-4A2F-80D8-44929A0B7DD5}" type="datetimeFigureOut">
              <a:rPr lang="es-ES" smtClean="0"/>
              <a:t>15/02/2019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3F96-9EE8-49E0-930A-7AEAB826ED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593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1255F-F750-4A2F-80D8-44929A0B7DD5}" type="datetimeFigureOut">
              <a:rPr lang="es-ES" smtClean="0"/>
              <a:t>15/02/2019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43F96-9EE8-49E0-930A-7AEAB826ED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767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0884A13-D2EF-4D95-9B44-D0F544F26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147" y="234973"/>
            <a:ext cx="2906305" cy="31909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19AD9A1-681B-46CA-A2B4-C48B75399E22}"/>
              </a:ext>
            </a:extLst>
          </p:cNvPr>
          <p:cNvSpPr txBox="1"/>
          <p:nvPr/>
        </p:nvSpPr>
        <p:spPr>
          <a:xfrm>
            <a:off x="563880" y="460837"/>
            <a:ext cx="2298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PLAN DE CONTENIDOS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105CE874-B03F-43A2-B308-16B3ACEF4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519666"/>
              </p:ext>
            </p:extLst>
          </p:nvPr>
        </p:nvGraphicFramePr>
        <p:xfrm>
          <a:off x="563880" y="2524761"/>
          <a:ext cx="8122919" cy="3778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417">
                  <a:extLst>
                    <a:ext uri="{9D8B030D-6E8A-4147-A177-3AD203B41FA5}">
                      <a16:colId xmlns:a16="http://schemas.microsoft.com/office/drawing/2014/main" val="2070617569"/>
                    </a:ext>
                  </a:extLst>
                </a:gridCol>
                <a:gridCol w="1354966">
                  <a:extLst>
                    <a:ext uri="{9D8B030D-6E8A-4147-A177-3AD203B41FA5}">
                      <a16:colId xmlns:a16="http://schemas.microsoft.com/office/drawing/2014/main" val="3466812405"/>
                    </a:ext>
                  </a:extLst>
                </a:gridCol>
                <a:gridCol w="965868">
                  <a:extLst>
                    <a:ext uri="{9D8B030D-6E8A-4147-A177-3AD203B41FA5}">
                      <a16:colId xmlns:a16="http://schemas.microsoft.com/office/drawing/2014/main" val="3487594761"/>
                    </a:ext>
                  </a:extLst>
                </a:gridCol>
                <a:gridCol w="1352160">
                  <a:extLst>
                    <a:ext uri="{9D8B030D-6E8A-4147-A177-3AD203B41FA5}">
                      <a16:colId xmlns:a16="http://schemas.microsoft.com/office/drawing/2014/main" val="3837040183"/>
                    </a:ext>
                  </a:extLst>
                </a:gridCol>
                <a:gridCol w="968674">
                  <a:extLst>
                    <a:ext uri="{9D8B030D-6E8A-4147-A177-3AD203B41FA5}">
                      <a16:colId xmlns:a16="http://schemas.microsoft.com/office/drawing/2014/main" val="2623004265"/>
                    </a:ext>
                  </a:extLst>
                </a:gridCol>
                <a:gridCol w="1475183">
                  <a:extLst>
                    <a:ext uri="{9D8B030D-6E8A-4147-A177-3AD203B41FA5}">
                      <a16:colId xmlns:a16="http://schemas.microsoft.com/office/drawing/2014/main" val="2935777381"/>
                    </a:ext>
                  </a:extLst>
                </a:gridCol>
                <a:gridCol w="845651">
                  <a:extLst>
                    <a:ext uri="{9D8B030D-6E8A-4147-A177-3AD203B41FA5}">
                      <a16:colId xmlns:a16="http://schemas.microsoft.com/office/drawing/2014/main" val="658248038"/>
                    </a:ext>
                  </a:extLst>
                </a:gridCol>
              </a:tblGrid>
              <a:tr h="485733">
                <a:tc rowSpan="2">
                  <a:txBody>
                    <a:bodyPr/>
                    <a:lstStyle/>
                    <a:p>
                      <a:pPr algn="ctr"/>
                      <a:r>
                        <a:rPr lang="es-ES" sz="1100">
                          <a:solidFill>
                            <a:schemeClr val="bg1"/>
                          </a:solidFill>
                        </a:rPr>
                        <a:t>PROBLEMÁTICA</a:t>
                      </a:r>
                      <a:endParaRPr lang="es-E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/>
                        <a:t>DESCUBRIMIENTO</a:t>
                      </a:r>
                    </a:p>
                  </a:txBody>
                  <a:tcPr anchor="ctr">
                    <a:solidFill>
                      <a:srgbClr val="678C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/>
                        <a:t>CONSIDERACIÓN</a:t>
                      </a:r>
                    </a:p>
                  </a:txBody>
                  <a:tcPr anchor="ctr">
                    <a:solidFill>
                      <a:srgbClr val="678C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/>
                        <a:t>DECISIÓN</a:t>
                      </a:r>
                    </a:p>
                  </a:txBody>
                  <a:tcPr anchor="ctr">
                    <a:solidFill>
                      <a:srgbClr val="678C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439910"/>
                  </a:ext>
                </a:extLst>
              </a:tr>
              <a:tr h="250226">
                <a:tc vMerge="1">
                  <a:txBody>
                    <a:bodyPr/>
                    <a:lstStyle/>
                    <a:p>
                      <a:pPr algn="ctr"/>
                      <a:endParaRPr lang="es-E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chemeClr val="bg1"/>
                          </a:solidFill>
                        </a:rPr>
                        <a:t>CONTENIDO</a:t>
                      </a:r>
                    </a:p>
                  </a:txBody>
                  <a:tcPr>
                    <a:solidFill>
                      <a:srgbClr val="678C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chemeClr val="bg1"/>
                          </a:solidFill>
                        </a:rPr>
                        <a:t>FORMATO</a:t>
                      </a:r>
                    </a:p>
                  </a:txBody>
                  <a:tcPr>
                    <a:solidFill>
                      <a:srgbClr val="678C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chemeClr val="bg1"/>
                          </a:solidFill>
                        </a:rPr>
                        <a:t>CONTENIDO</a:t>
                      </a:r>
                    </a:p>
                  </a:txBody>
                  <a:tcPr>
                    <a:solidFill>
                      <a:srgbClr val="678C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chemeClr val="bg1"/>
                          </a:solidFill>
                        </a:rPr>
                        <a:t>FORMATO</a:t>
                      </a:r>
                    </a:p>
                  </a:txBody>
                  <a:tcPr>
                    <a:solidFill>
                      <a:srgbClr val="678C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chemeClr val="bg1"/>
                          </a:solidFill>
                        </a:rPr>
                        <a:t>CONTENIDO</a:t>
                      </a:r>
                    </a:p>
                  </a:txBody>
                  <a:tcPr>
                    <a:solidFill>
                      <a:srgbClr val="678C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chemeClr val="bg1"/>
                          </a:solidFill>
                        </a:rPr>
                        <a:t>FORMATO</a:t>
                      </a:r>
                    </a:p>
                  </a:txBody>
                  <a:tcPr>
                    <a:solidFill>
                      <a:srgbClr val="678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07364"/>
                  </a:ext>
                </a:extLst>
              </a:tr>
              <a:tr h="1011133">
                <a:tc>
                  <a:txBody>
                    <a:bodyPr/>
                    <a:lstStyle/>
                    <a:p>
                      <a:pPr algn="ctr"/>
                      <a:r>
                        <a:rPr lang="es-ES" sz="900" dirty="0"/>
                        <a:t>Problemática 1: Escribe aquí la problemática 1 de tu </a:t>
                      </a:r>
                      <a:r>
                        <a:rPr lang="es-ES" sz="900" dirty="0" err="1"/>
                        <a:t>Buyer</a:t>
                      </a:r>
                      <a:r>
                        <a:rPr lang="es-ES" sz="900" dirty="0"/>
                        <a:t> Persona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/>
                        <a:t>Contenido 1: Escribe aquí el título del contenido 1 para la problemática 1 en la fase de descubrimiento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/>
                        <a:t>Formato 1: Escribe aquí el formato del contenido 1 para la fase de descubrimiento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/>
                        <a:t>Contenido 1: Escribe aquí el título del contenido 1 para la problemática 1 en la fase de consideración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/>
                        <a:t>Formato 1: Escribe aquí el formato del contenido 1 para la fase de consideración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/>
                        <a:t>Contenido 1: Escribe aquí el título del contenido 1 para la problemática 1 en la fase de decisión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/>
                        <a:t>Formato 1: Escribe aquí el formato del contenido 1 para la fase de decisión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3934708"/>
                  </a:ext>
                </a:extLst>
              </a:tr>
              <a:tr h="10111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9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9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/>
                        <a:t>Problemática 2</a:t>
                      </a:r>
                    </a:p>
                    <a:p>
                      <a:pPr algn="ctr"/>
                      <a:endParaRPr lang="es-ES" sz="9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/>
                        <a:t>Contenido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/>
                        <a:t>Formato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/>
                        <a:t>Contenido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/>
                        <a:t>Formato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/>
                        <a:t>Contenido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/>
                        <a:t>Formato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0874023"/>
                  </a:ext>
                </a:extLst>
              </a:tr>
              <a:tr h="10111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9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9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/>
                        <a:t>Problemática 3</a:t>
                      </a:r>
                    </a:p>
                    <a:p>
                      <a:pPr algn="ctr"/>
                      <a:endParaRPr lang="es-ES" sz="9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/>
                        <a:t>Contenido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/>
                        <a:t>Formato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/>
                        <a:t>Contenido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/>
                        <a:t>Formato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/>
                        <a:t>Contenido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/>
                        <a:t>Formato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2833736"/>
                  </a:ext>
                </a:extLst>
              </a:tr>
            </a:tbl>
          </a:graphicData>
        </a:graphic>
      </p:graphicFrame>
      <p:pic>
        <p:nvPicPr>
          <p:cNvPr id="13" name="Picture 4" descr="Resultado de imagen de buyer persona">
            <a:extLst>
              <a:ext uri="{FF2B5EF4-FFF2-40B4-BE49-F238E27FC236}">
                <a16:creationId xmlns:a16="http://schemas.microsoft.com/office/drawing/2014/main" id="{99B1011C-2AEB-4BBB-AB1C-15A4F86891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9" r="53158" b="48885"/>
          <a:stretch/>
        </p:blipFill>
        <p:spPr bwMode="auto">
          <a:xfrm>
            <a:off x="585098" y="1189772"/>
            <a:ext cx="1276876" cy="12199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273D0CF-F915-45E7-B400-222099D8ED13}"/>
              </a:ext>
            </a:extLst>
          </p:cNvPr>
          <p:cNvSpPr txBox="1"/>
          <p:nvPr/>
        </p:nvSpPr>
        <p:spPr>
          <a:xfrm>
            <a:off x="647096" y="945180"/>
            <a:ext cx="1152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solidFill>
                  <a:schemeClr val="accent1">
                    <a:lumMod val="75000"/>
                  </a:schemeClr>
                </a:solidFill>
              </a:rPr>
              <a:t>BUYER PERSONA 1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1FE61D5-9F70-4719-BEA7-E8BD56FC3E07}"/>
              </a:ext>
            </a:extLst>
          </p:cNvPr>
          <p:cNvSpPr txBox="1"/>
          <p:nvPr/>
        </p:nvSpPr>
        <p:spPr>
          <a:xfrm>
            <a:off x="1916447" y="1214985"/>
            <a:ext cx="3059413" cy="1169551"/>
          </a:xfrm>
          <a:prstGeom prst="rect">
            <a:avLst/>
          </a:prstGeom>
          <a:noFill/>
          <a:ln>
            <a:solidFill>
              <a:srgbClr val="5876B8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dirty="0"/>
              <a:t>DATOS SOCIODEMOGRÁFICOS</a:t>
            </a:r>
          </a:p>
          <a:p>
            <a:endParaRPr lang="es-ES" sz="1000" dirty="0"/>
          </a:p>
          <a:p>
            <a:r>
              <a:rPr lang="es-ES" sz="1000" dirty="0"/>
              <a:t>Edad:</a:t>
            </a:r>
          </a:p>
          <a:p>
            <a:r>
              <a:rPr lang="es-ES" sz="1000" dirty="0"/>
              <a:t>Profesión:</a:t>
            </a:r>
          </a:p>
          <a:p>
            <a:r>
              <a:rPr lang="es-ES" sz="1000" dirty="0"/>
              <a:t>Familia:</a:t>
            </a:r>
          </a:p>
          <a:p>
            <a:r>
              <a:rPr lang="es-ES" sz="1000" dirty="0"/>
              <a:t>Localización:</a:t>
            </a:r>
          </a:p>
          <a:p>
            <a:endParaRPr lang="es-ES" sz="10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8AB373F-5E62-4C33-B382-BE5114B96CEB}"/>
              </a:ext>
            </a:extLst>
          </p:cNvPr>
          <p:cNvSpPr txBox="1"/>
          <p:nvPr/>
        </p:nvSpPr>
        <p:spPr>
          <a:xfrm>
            <a:off x="5100127" y="1214985"/>
            <a:ext cx="3586672" cy="1169551"/>
          </a:xfrm>
          <a:prstGeom prst="rect">
            <a:avLst/>
          </a:prstGeom>
          <a:noFill/>
          <a:ln>
            <a:solidFill>
              <a:srgbClr val="5876B8"/>
            </a:solidFill>
          </a:ln>
        </p:spPr>
        <p:txBody>
          <a:bodyPr wrap="square" rtlCol="0">
            <a:spAutoFit/>
          </a:bodyPr>
          <a:lstStyle/>
          <a:p>
            <a:endParaRPr lang="es-ES" sz="1000" dirty="0"/>
          </a:p>
          <a:p>
            <a:r>
              <a:rPr lang="es-ES" sz="1000" dirty="0"/>
              <a:t>Objetivos:</a:t>
            </a:r>
          </a:p>
          <a:p>
            <a:endParaRPr lang="es-ES" sz="1000" dirty="0"/>
          </a:p>
          <a:p>
            <a:r>
              <a:rPr lang="es-ES" sz="1000" dirty="0"/>
              <a:t>Frustraciones:</a:t>
            </a:r>
          </a:p>
          <a:p>
            <a:endParaRPr lang="es-ES" sz="1000" dirty="0"/>
          </a:p>
          <a:p>
            <a:r>
              <a:rPr lang="es-ES" sz="1000" dirty="0"/>
              <a:t>Motivaciones:</a:t>
            </a:r>
          </a:p>
          <a:p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31647845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7E2560225CA1446BD7AD79E20A434FD" ma:contentTypeVersion="8" ma:contentTypeDescription="Crear nuevo documento." ma:contentTypeScope="" ma:versionID="4f187dc0e3260872ec68d6a9e4020b5c">
  <xsd:schema xmlns:xsd="http://www.w3.org/2001/XMLSchema" xmlns:xs="http://www.w3.org/2001/XMLSchema" xmlns:p="http://schemas.microsoft.com/office/2006/metadata/properties" xmlns:ns2="f28f4919-6e64-4844-b4db-8027d617a7a7" xmlns:ns3="96ef3480-4e70-431b-bcf7-5bf3ba810314" targetNamespace="http://schemas.microsoft.com/office/2006/metadata/properties" ma:root="true" ma:fieldsID="522644e1c019ab736a84b11677f2ff0a" ns2:_="" ns3:_="">
    <xsd:import namespace="f28f4919-6e64-4844-b4db-8027d617a7a7"/>
    <xsd:import namespace="96ef3480-4e70-431b-bcf7-5bf3ba8103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8f4919-6e64-4844-b4db-8027d617a7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ef3480-4e70-431b-bcf7-5bf3ba81031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A49E62-E8C8-4DB9-972B-2946AB843B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8f4919-6e64-4844-b4db-8027d617a7a7"/>
    <ds:schemaRef ds:uri="96ef3480-4e70-431b-bcf7-5bf3ba8103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EA45C2-323C-4015-B8ED-A09E6EEC4D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F2D02E-4CDC-46D2-8E67-108197FB7CBB}">
  <ds:schemaRefs>
    <ds:schemaRef ds:uri="http://schemas.openxmlformats.org/package/2006/metadata/core-properties"/>
    <ds:schemaRef ds:uri="f28f4919-6e64-4844-b4db-8027d617a7a7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96ef3480-4e70-431b-bcf7-5bf3ba81031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174</Words>
  <Application>Microsoft Office PowerPoint</Application>
  <PresentationFormat>Presentación en pantalla (4:3)</PresentationFormat>
  <Paragraphs>49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Bárbara Monte Grao</dc:creator>
  <cp:lastModifiedBy>Bárbara Monte Grao</cp:lastModifiedBy>
  <cp:revision>3</cp:revision>
  <dcterms:created xsi:type="dcterms:W3CDTF">2019-02-15T11:23:35Z</dcterms:created>
  <dcterms:modified xsi:type="dcterms:W3CDTF">2019-02-15T12:24:58Z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0x01010057E2560225CA1446BD7AD79E20A434FD</vt:lpwstr>
  </property>
</Properties>
</file>